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6" r:id="rId9"/>
    <p:sldId id="267" r:id="rId10"/>
    <p:sldId id="265" r:id="rId11"/>
    <p:sldId id="270" r:id="rId12"/>
    <p:sldId id="271" r:id="rId13"/>
    <p:sldId id="272" r:id="rId14"/>
    <p:sldId id="268" r:id="rId15"/>
    <p:sldId id="269" r:id="rId16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2E64D3-61C8-5786-EFCC-6F2302F2C817}" v="2" dt="2025-09-13T12:18:55.3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Daniels" userId="S::rkd43@cam.ac.uk::aaa4fbe9-f474-4140-b10b-5257398ac308" providerId="AD" clId="Web-{9FD6FAFF-F272-47D4-0620-FFF21DFC81FE}"/>
    <pc:docChg chg="modSld">
      <pc:chgData name="Ryan Daniels" userId="S::rkd43@cam.ac.uk::aaa4fbe9-f474-4140-b10b-5257398ac308" providerId="AD" clId="Web-{9FD6FAFF-F272-47D4-0620-FFF21DFC81FE}" dt="2025-07-29T08:46:28.744" v="8" actId="20577"/>
      <pc:docMkLst>
        <pc:docMk/>
      </pc:docMkLst>
      <pc:sldChg chg="modSp">
        <pc:chgData name="Ryan Daniels" userId="S::rkd43@cam.ac.uk::aaa4fbe9-f474-4140-b10b-5257398ac308" providerId="AD" clId="Web-{9FD6FAFF-F272-47D4-0620-FFF21DFC81FE}" dt="2025-07-29T08:46:28.744" v="8" actId="20577"/>
        <pc:sldMkLst>
          <pc:docMk/>
          <pc:sldMk cId="109857222" sldId="256"/>
        </pc:sldMkLst>
      </pc:sldChg>
    </pc:docChg>
  </pc:docChgLst>
  <pc:docChgLst>
    <pc:chgData name="Ryan Daniels" userId="S::rkd43@cam.ac.uk::aaa4fbe9-f474-4140-b10b-5257398ac308" providerId="AD" clId="Web-{C343700E-8995-2840-99F0-F97B2E0EC31C}"/>
    <pc:docChg chg="addSld delSld modSld">
      <pc:chgData name="Ryan Daniels" userId="S::rkd43@cam.ac.uk::aaa4fbe9-f474-4140-b10b-5257398ac308" providerId="AD" clId="Web-{C343700E-8995-2840-99F0-F97B2E0EC31C}" dt="2025-09-04T15:32:52.037" v="849"/>
      <pc:docMkLst>
        <pc:docMk/>
      </pc:docMkLst>
      <pc:sldChg chg="modSp">
        <pc:chgData name="Ryan Daniels" userId="S::rkd43@cam.ac.uk::aaa4fbe9-f474-4140-b10b-5257398ac308" providerId="AD" clId="Web-{C343700E-8995-2840-99F0-F97B2E0EC31C}" dt="2025-09-04T15:00:15.415" v="557" actId="20577"/>
        <pc:sldMkLst>
          <pc:docMk/>
          <pc:sldMk cId="1426398086" sldId="258"/>
        </pc:sldMkLst>
        <pc:spChg chg="mod">
          <ac:chgData name="Ryan Daniels" userId="S::rkd43@cam.ac.uk::aaa4fbe9-f474-4140-b10b-5257398ac308" providerId="AD" clId="Web-{C343700E-8995-2840-99F0-F97B2E0EC31C}" dt="2025-09-04T15:00:15.415" v="557" actId="20577"/>
          <ac:spMkLst>
            <pc:docMk/>
            <pc:sldMk cId="1426398086" sldId="258"/>
            <ac:spMk id="3" creationId="{5B31C7B0-00EC-EEAE-4A35-0F8F362974E2}"/>
          </ac:spMkLst>
        </pc:spChg>
      </pc:sldChg>
      <pc:sldChg chg="addSp delSp modSp del mod setBg">
        <pc:chgData name="Ryan Daniels" userId="S::rkd43@cam.ac.uk::aaa4fbe9-f474-4140-b10b-5257398ac308" providerId="AD" clId="Web-{C343700E-8995-2840-99F0-F97B2E0EC31C}" dt="2025-09-04T10:08:40.242" v="68"/>
        <pc:sldMkLst>
          <pc:docMk/>
          <pc:sldMk cId="1850165915" sldId="261"/>
        </pc:sldMkLst>
      </pc:sldChg>
      <pc:sldChg chg="addSp delSp modSp new del mod setBg">
        <pc:chgData name="Ryan Daniels" userId="S::rkd43@cam.ac.uk::aaa4fbe9-f474-4140-b10b-5257398ac308" providerId="AD" clId="Web-{C343700E-8995-2840-99F0-F97B2E0EC31C}" dt="2025-09-04T10:08:41.367" v="69"/>
        <pc:sldMkLst>
          <pc:docMk/>
          <pc:sldMk cId="1142335122" sldId="262"/>
        </pc:sldMkLst>
      </pc:sldChg>
      <pc:sldChg chg="addSp delSp modSp new mod setBg addAnim modAnim">
        <pc:chgData name="Ryan Daniels" userId="S::rkd43@cam.ac.uk::aaa4fbe9-f474-4140-b10b-5257398ac308" providerId="AD" clId="Web-{C343700E-8995-2840-99F0-F97B2E0EC31C}" dt="2025-09-04T10:10:11.993" v="72"/>
        <pc:sldMkLst>
          <pc:docMk/>
          <pc:sldMk cId="3686515182" sldId="263"/>
        </pc:sldMkLst>
        <pc:spChg chg="add">
          <ac:chgData name="Ryan Daniels" userId="S::rkd43@cam.ac.uk::aaa4fbe9-f474-4140-b10b-5257398ac308" providerId="AD" clId="Web-{C343700E-8995-2840-99F0-F97B2E0EC31C}" dt="2025-09-04T10:05:04.880" v="29"/>
          <ac:spMkLst>
            <pc:docMk/>
            <pc:sldMk cId="3686515182" sldId="263"/>
            <ac:spMk id="16" creationId="{4169DD87-3EBE-44CA-9654-8AE0466B2779}"/>
          </ac:spMkLst>
        </pc:spChg>
        <pc:picChg chg="add mod">
          <ac:chgData name="Ryan Daniels" userId="S::rkd43@cam.ac.uk::aaa4fbe9-f474-4140-b10b-5257398ac308" providerId="AD" clId="Web-{C343700E-8995-2840-99F0-F97B2E0EC31C}" dt="2025-09-04T10:08:10.945" v="63" actId="1076"/>
          <ac:picMkLst>
            <pc:docMk/>
            <pc:sldMk cId="3686515182" sldId="263"/>
            <ac:picMk id="8" creationId="{8DE2DE79-86E9-E887-A249-696C24307489}"/>
          </ac:picMkLst>
        </pc:picChg>
        <pc:picChg chg="add mod">
          <ac:chgData name="Ryan Daniels" userId="S::rkd43@cam.ac.uk::aaa4fbe9-f474-4140-b10b-5257398ac308" providerId="AD" clId="Web-{C343700E-8995-2840-99F0-F97B2E0EC31C}" dt="2025-09-04T10:08:15.711" v="64" actId="1076"/>
          <ac:picMkLst>
            <pc:docMk/>
            <pc:sldMk cId="3686515182" sldId="263"/>
            <ac:picMk id="10" creationId="{1A66DE09-5AD0-1C8D-92F9-4D4671E1CAC6}"/>
          </ac:picMkLst>
        </pc:picChg>
        <pc:picChg chg="add mod">
          <ac:chgData name="Ryan Daniels" userId="S::rkd43@cam.ac.uk::aaa4fbe9-f474-4140-b10b-5257398ac308" providerId="AD" clId="Web-{C343700E-8995-2840-99F0-F97B2E0EC31C}" dt="2025-09-04T10:08:24.086" v="66" actId="1076"/>
          <ac:picMkLst>
            <pc:docMk/>
            <pc:sldMk cId="3686515182" sldId="263"/>
            <ac:picMk id="13" creationId="{F244B821-CC76-8B32-1A77-D4102251688B}"/>
          </ac:picMkLst>
        </pc:picChg>
        <pc:picChg chg="add mod">
          <ac:chgData name="Ryan Daniels" userId="S::rkd43@cam.ac.uk::aaa4fbe9-f474-4140-b10b-5257398ac308" providerId="AD" clId="Web-{C343700E-8995-2840-99F0-F97B2E0EC31C}" dt="2025-09-04T10:08:18.930" v="65" actId="1076"/>
          <ac:picMkLst>
            <pc:docMk/>
            <pc:sldMk cId="3686515182" sldId="263"/>
            <ac:picMk id="14" creationId="{6BE027CE-D10F-6DED-43EA-2964F14105B6}"/>
          </ac:picMkLst>
        </pc:picChg>
      </pc:sldChg>
      <pc:sldChg chg="addSp delSp modSp new addAnim">
        <pc:chgData name="Ryan Daniels" userId="S::rkd43@cam.ac.uk::aaa4fbe9-f474-4140-b10b-5257398ac308" providerId="AD" clId="Web-{C343700E-8995-2840-99F0-F97B2E0EC31C}" dt="2025-09-04T10:58:41.426" v="385" actId="1076"/>
        <pc:sldMkLst>
          <pc:docMk/>
          <pc:sldMk cId="3270568901" sldId="264"/>
        </pc:sldMkLst>
        <pc:spChg chg="add mod">
          <ac:chgData name="Ryan Daniels" userId="S::rkd43@cam.ac.uk::aaa4fbe9-f474-4140-b10b-5257398ac308" providerId="AD" clId="Web-{C343700E-8995-2840-99F0-F97B2E0EC31C}" dt="2025-09-04T10:52:46.421" v="326" actId="1076"/>
          <ac:spMkLst>
            <pc:docMk/>
            <pc:sldMk cId="3270568901" sldId="264"/>
            <ac:spMk id="5" creationId="{7BD89159-517F-AF58-89A0-2B878C75F87D}"/>
          </ac:spMkLst>
        </pc:spChg>
        <pc:spChg chg="add mod">
          <ac:chgData name="Ryan Daniels" userId="S::rkd43@cam.ac.uk::aaa4fbe9-f474-4140-b10b-5257398ac308" providerId="AD" clId="Web-{C343700E-8995-2840-99F0-F97B2E0EC31C}" dt="2025-09-04T10:58:22.989" v="383" actId="1076"/>
          <ac:spMkLst>
            <pc:docMk/>
            <pc:sldMk cId="3270568901" sldId="264"/>
            <ac:spMk id="7" creationId="{91FEF502-BB4C-EA01-C70E-15378EF095BD}"/>
          </ac:spMkLst>
        </pc:spChg>
        <pc:spChg chg="add mod">
          <ac:chgData name="Ryan Daniels" userId="S::rkd43@cam.ac.uk::aaa4fbe9-f474-4140-b10b-5257398ac308" providerId="AD" clId="Web-{C343700E-8995-2840-99F0-F97B2E0EC31C}" dt="2025-09-04T10:53:50.111" v="351" actId="1076"/>
          <ac:spMkLst>
            <pc:docMk/>
            <pc:sldMk cId="3270568901" sldId="264"/>
            <ac:spMk id="8" creationId="{6A2EEE7A-E805-CE4A-9F15-CE1CB2124B02}"/>
          </ac:spMkLst>
        </pc:spChg>
        <pc:spChg chg="add mod">
          <ac:chgData name="Ryan Daniels" userId="S::rkd43@cam.ac.uk::aaa4fbe9-f474-4140-b10b-5257398ac308" providerId="AD" clId="Web-{C343700E-8995-2840-99F0-F97B2E0EC31C}" dt="2025-09-04T10:52:57.234" v="329" actId="14100"/>
          <ac:spMkLst>
            <pc:docMk/>
            <pc:sldMk cId="3270568901" sldId="264"/>
            <ac:spMk id="9" creationId="{64EBC0B9-7EDD-24A5-86CD-2C5B10B08E75}"/>
          </ac:spMkLst>
        </pc:spChg>
        <pc:spChg chg="add mod">
          <ac:chgData name="Ryan Daniels" userId="S::rkd43@cam.ac.uk::aaa4fbe9-f474-4140-b10b-5257398ac308" providerId="AD" clId="Web-{C343700E-8995-2840-99F0-F97B2E0EC31C}" dt="2025-09-04T10:53:13.844" v="335" actId="1076"/>
          <ac:spMkLst>
            <pc:docMk/>
            <pc:sldMk cId="3270568901" sldId="264"/>
            <ac:spMk id="12" creationId="{B4613D18-C17A-9982-47B9-D07B1BF44A2B}"/>
          </ac:spMkLst>
        </pc:spChg>
        <pc:spChg chg="add mod">
          <ac:chgData name="Ryan Daniels" userId="S::rkd43@cam.ac.uk::aaa4fbe9-f474-4140-b10b-5257398ac308" providerId="AD" clId="Web-{C343700E-8995-2840-99F0-F97B2E0EC31C}" dt="2025-09-04T10:58:41.426" v="385" actId="1076"/>
          <ac:spMkLst>
            <pc:docMk/>
            <pc:sldMk cId="3270568901" sldId="264"/>
            <ac:spMk id="13" creationId="{16491C6C-AF64-543F-2A7C-A6E4C49E4918}"/>
          </ac:spMkLst>
        </pc:spChg>
        <pc:spChg chg="add mod">
          <ac:chgData name="Ryan Daniels" userId="S::rkd43@cam.ac.uk::aaa4fbe9-f474-4140-b10b-5257398ac308" providerId="AD" clId="Web-{C343700E-8995-2840-99F0-F97B2E0EC31C}" dt="2025-09-04T10:58:39.192" v="384" actId="1076"/>
          <ac:spMkLst>
            <pc:docMk/>
            <pc:sldMk cId="3270568901" sldId="264"/>
            <ac:spMk id="14" creationId="{7AC11ADF-B888-E40F-DC18-9DA3B32D08E7}"/>
          </ac:spMkLst>
        </pc:spChg>
        <pc:spChg chg="add mod">
          <ac:chgData name="Ryan Daniels" userId="S::rkd43@cam.ac.uk::aaa4fbe9-f474-4140-b10b-5257398ac308" providerId="AD" clId="Web-{C343700E-8995-2840-99F0-F97B2E0EC31C}" dt="2025-09-04T10:55:11.393" v="377" actId="1076"/>
          <ac:spMkLst>
            <pc:docMk/>
            <pc:sldMk cId="3270568901" sldId="264"/>
            <ac:spMk id="15" creationId="{D35BAC35-E36A-FD2D-D732-FDC0D7019A50}"/>
          </ac:spMkLst>
        </pc:spChg>
        <pc:spChg chg="add mod">
          <ac:chgData name="Ryan Daniels" userId="S::rkd43@cam.ac.uk::aaa4fbe9-f474-4140-b10b-5257398ac308" providerId="AD" clId="Web-{C343700E-8995-2840-99F0-F97B2E0EC31C}" dt="2025-09-04T10:55:03.596" v="376" actId="1076"/>
          <ac:spMkLst>
            <pc:docMk/>
            <pc:sldMk cId="3270568901" sldId="264"/>
            <ac:spMk id="16" creationId="{A8DBB98E-2C85-1895-9B36-57F6D4DD73EC}"/>
          </ac:spMkLst>
        </pc:spChg>
        <pc:spChg chg="add mod">
          <ac:chgData name="Ryan Daniels" userId="S::rkd43@cam.ac.uk::aaa4fbe9-f474-4140-b10b-5257398ac308" providerId="AD" clId="Web-{C343700E-8995-2840-99F0-F97B2E0EC31C}" dt="2025-09-04T10:55:01.409" v="375" actId="1076"/>
          <ac:spMkLst>
            <pc:docMk/>
            <pc:sldMk cId="3270568901" sldId="264"/>
            <ac:spMk id="17" creationId="{7AD616D3-50DE-12EC-0121-855D3D9C7282}"/>
          </ac:spMkLst>
        </pc:spChg>
        <pc:picChg chg="add mod ord">
          <ac:chgData name="Ryan Daniels" userId="S::rkd43@cam.ac.uk::aaa4fbe9-f474-4140-b10b-5257398ac308" providerId="AD" clId="Web-{C343700E-8995-2840-99F0-F97B2E0EC31C}" dt="2025-09-04T10:54:28.283" v="358" actId="1076"/>
          <ac:picMkLst>
            <pc:docMk/>
            <pc:sldMk cId="3270568901" sldId="264"/>
            <ac:picMk id="4" creationId="{F7368DD8-B266-F042-9A82-977B39C65A14}"/>
          </ac:picMkLst>
        </pc:picChg>
      </pc:sldChg>
      <pc:sldChg chg="addSp delSp modSp add replId">
        <pc:chgData name="Ryan Daniels" userId="S::rkd43@cam.ac.uk::aaa4fbe9-f474-4140-b10b-5257398ac308" providerId="AD" clId="Web-{C343700E-8995-2840-99F0-F97B2E0EC31C}" dt="2025-09-04T14:58:00.944" v="463"/>
        <pc:sldMkLst>
          <pc:docMk/>
          <pc:sldMk cId="109257838" sldId="265"/>
        </pc:sldMkLst>
        <pc:spChg chg="mod">
          <ac:chgData name="Ryan Daniels" userId="S::rkd43@cam.ac.uk::aaa4fbe9-f474-4140-b10b-5257398ac308" providerId="AD" clId="Web-{C343700E-8995-2840-99F0-F97B2E0EC31C}" dt="2025-09-04T14:57:48.804" v="461" actId="20577"/>
          <ac:spMkLst>
            <pc:docMk/>
            <pc:sldMk cId="109257838" sldId="265"/>
            <ac:spMk id="2" creationId="{6F00D023-B5B6-27DD-08BD-E61DA1AD0B62}"/>
          </ac:spMkLst>
        </pc:spChg>
      </pc:sldChg>
      <pc:sldChg chg="addSp modSp new">
        <pc:chgData name="Ryan Daniels" userId="S::rkd43@cam.ac.uk::aaa4fbe9-f474-4140-b10b-5257398ac308" providerId="AD" clId="Web-{C343700E-8995-2840-99F0-F97B2E0EC31C}" dt="2025-09-04T14:53:43.353" v="460" actId="1076"/>
        <pc:sldMkLst>
          <pc:docMk/>
          <pc:sldMk cId="545915523" sldId="266"/>
        </pc:sldMkLst>
        <pc:spChg chg="mod">
          <ac:chgData name="Ryan Daniels" userId="S::rkd43@cam.ac.uk::aaa4fbe9-f474-4140-b10b-5257398ac308" providerId="AD" clId="Web-{C343700E-8995-2840-99F0-F97B2E0EC31C}" dt="2025-09-04T14:52:17.223" v="405" actId="20577"/>
          <ac:spMkLst>
            <pc:docMk/>
            <pc:sldMk cId="545915523" sldId="266"/>
            <ac:spMk id="2" creationId="{2CA48E60-DB07-94AD-6A8D-ED8A668D5AD2}"/>
          </ac:spMkLst>
        </pc:spChg>
        <pc:spChg chg="mod">
          <ac:chgData name="Ryan Daniels" userId="S::rkd43@cam.ac.uk::aaa4fbe9-f474-4140-b10b-5257398ac308" providerId="AD" clId="Web-{C343700E-8995-2840-99F0-F97B2E0EC31C}" dt="2025-09-04T14:53:26.649" v="454" actId="20577"/>
          <ac:spMkLst>
            <pc:docMk/>
            <pc:sldMk cId="545915523" sldId="266"/>
            <ac:spMk id="3" creationId="{BF6E47AC-46FF-CE15-98AE-E37CC99939F4}"/>
          </ac:spMkLst>
        </pc:spChg>
        <pc:picChg chg="add mod">
          <ac:chgData name="Ryan Daniels" userId="S::rkd43@cam.ac.uk::aaa4fbe9-f474-4140-b10b-5257398ac308" providerId="AD" clId="Web-{C343700E-8995-2840-99F0-F97B2E0EC31C}" dt="2025-09-04T14:53:43.353" v="460" actId="1076"/>
          <ac:picMkLst>
            <pc:docMk/>
            <pc:sldMk cId="545915523" sldId="266"/>
            <ac:picMk id="4" creationId="{AB48B5D5-7141-D5F4-694A-00C1E027251E}"/>
          </ac:picMkLst>
        </pc:picChg>
      </pc:sldChg>
      <pc:sldChg chg="modSp new">
        <pc:chgData name="Ryan Daniels" userId="S::rkd43@cam.ac.uk::aaa4fbe9-f474-4140-b10b-5257398ac308" providerId="AD" clId="Web-{C343700E-8995-2840-99F0-F97B2E0EC31C}" dt="2025-09-04T15:00:22.775" v="558" actId="20577"/>
        <pc:sldMkLst>
          <pc:docMk/>
          <pc:sldMk cId="142676456" sldId="267"/>
        </pc:sldMkLst>
        <pc:spChg chg="mod">
          <ac:chgData name="Ryan Daniels" userId="S::rkd43@cam.ac.uk::aaa4fbe9-f474-4140-b10b-5257398ac308" providerId="AD" clId="Web-{C343700E-8995-2840-99F0-F97B2E0EC31C}" dt="2025-09-04T14:58:16.367" v="470" actId="20577"/>
          <ac:spMkLst>
            <pc:docMk/>
            <pc:sldMk cId="142676456" sldId="267"/>
            <ac:spMk id="2" creationId="{D0B821EE-BD45-B9C8-9438-EB6ABB639BD2}"/>
          </ac:spMkLst>
        </pc:spChg>
        <pc:spChg chg="mod">
          <ac:chgData name="Ryan Daniels" userId="S::rkd43@cam.ac.uk::aaa4fbe9-f474-4140-b10b-5257398ac308" providerId="AD" clId="Web-{C343700E-8995-2840-99F0-F97B2E0EC31C}" dt="2025-09-04T15:00:22.775" v="558" actId="20577"/>
          <ac:spMkLst>
            <pc:docMk/>
            <pc:sldMk cId="142676456" sldId="267"/>
            <ac:spMk id="3" creationId="{0CD38B19-655C-E98C-5FD4-59D8BA75D9DD}"/>
          </ac:spMkLst>
        </pc:spChg>
      </pc:sldChg>
      <pc:sldChg chg="delSp add del replId">
        <pc:chgData name="Ryan Daniels" userId="S::rkd43@cam.ac.uk::aaa4fbe9-f474-4140-b10b-5257398ac308" providerId="AD" clId="Web-{C343700E-8995-2840-99F0-F97B2E0EC31C}" dt="2025-09-04T14:58:09.710" v="466"/>
        <pc:sldMkLst>
          <pc:docMk/>
          <pc:sldMk cId="4223489936" sldId="267"/>
        </pc:sldMkLst>
      </pc:sldChg>
      <pc:sldChg chg="addSp delSp modSp new">
        <pc:chgData name="Ryan Daniels" userId="S::rkd43@cam.ac.uk::aaa4fbe9-f474-4140-b10b-5257398ac308" providerId="AD" clId="Web-{C343700E-8995-2840-99F0-F97B2E0EC31C}" dt="2025-09-04T15:13:33.586" v="574"/>
        <pc:sldMkLst>
          <pc:docMk/>
          <pc:sldMk cId="3897652927" sldId="268"/>
        </pc:sldMkLst>
        <pc:picChg chg="add mod">
          <ac:chgData name="Ryan Daniels" userId="S::rkd43@cam.ac.uk::aaa4fbe9-f474-4140-b10b-5257398ac308" providerId="AD" clId="Web-{C343700E-8995-2840-99F0-F97B2E0EC31C}" dt="2025-09-04T15:13:33.586" v="574"/>
          <ac:picMkLst>
            <pc:docMk/>
            <pc:sldMk cId="3897652927" sldId="268"/>
            <ac:picMk id="7" creationId="{3C392944-B2A1-5078-9855-75C84A495FB6}"/>
          </ac:picMkLst>
        </pc:picChg>
      </pc:sldChg>
      <pc:sldChg chg="addSp delSp modSp new">
        <pc:chgData name="Ryan Daniels" userId="S::rkd43@cam.ac.uk::aaa4fbe9-f474-4140-b10b-5257398ac308" providerId="AD" clId="Web-{C343700E-8995-2840-99F0-F97B2E0EC31C}" dt="2025-09-04T15:16:27.415" v="587"/>
        <pc:sldMkLst>
          <pc:docMk/>
          <pc:sldMk cId="3997258095" sldId="269"/>
        </pc:sldMkLst>
        <pc:spChg chg="add mod">
          <ac:chgData name="Ryan Daniels" userId="S::rkd43@cam.ac.uk::aaa4fbe9-f474-4140-b10b-5257398ac308" providerId="AD" clId="Web-{C343700E-8995-2840-99F0-F97B2E0EC31C}" dt="2025-09-04T15:16:27.415" v="587"/>
          <ac:spMkLst>
            <pc:docMk/>
            <pc:sldMk cId="3997258095" sldId="269"/>
            <ac:spMk id="6" creationId="{33DDF3CE-1B4A-A5AA-798B-3CBF633D0BFD}"/>
          </ac:spMkLst>
        </pc:spChg>
        <pc:picChg chg="add mod">
          <ac:chgData name="Ryan Daniels" userId="S::rkd43@cam.ac.uk::aaa4fbe9-f474-4140-b10b-5257398ac308" providerId="AD" clId="Web-{C343700E-8995-2840-99F0-F97B2E0EC31C}" dt="2025-09-04T15:13:46.727" v="579" actId="1076"/>
          <ac:picMkLst>
            <pc:docMk/>
            <pc:sldMk cId="3997258095" sldId="269"/>
            <ac:picMk id="4" creationId="{DDEBD7AF-8240-B39D-B623-FD0A8EA1E404}"/>
          </ac:picMkLst>
        </pc:picChg>
      </pc:sldChg>
      <pc:sldChg chg="modSp new addAnim">
        <pc:chgData name="Ryan Daniels" userId="S::rkd43@cam.ac.uk::aaa4fbe9-f474-4140-b10b-5257398ac308" providerId="AD" clId="Web-{C343700E-8995-2840-99F0-F97B2E0EC31C}" dt="2025-09-04T15:24:06.288" v="682"/>
        <pc:sldMkLst>
          <pc:docMk/>
          <pc:sldMk cId="857982104" sldId="270"/>
        </pc:sldMkLst>
        <pc:spChg chg="mod">
          <ac:chgData name="Ryan Daniels" userId="S::rkd43@cam.ac.uk::aaa4fbe9-f474-4140-b10b-5257398ac308" providerId="AD" clId="Web-{C343700E-8995-2840-99F0-F97B2E0EC31C}" dt="2025-09-04T15:20:23.787" v="607" actId="20577"/>
          <ac:spMkLst>
            <pc:docMk/>
            <pc:sldMk cId="857982104" sldId="270"/>
            <ac:spMk id="2" creationId="{79CA87CC-8D98-60CA-992C-D4EB05C83DD3}"/>
          </ac:spMkLst>
        </pc:spChg>
        <pc:spChg chg="mod">
          <ac:chgData name="Ryan Daniels" userId="S::rkd43@cam.ac.uk::aaa4fbe9-f474-4140-b10b-5257398ac308" providerId="AD" clId="Web-{C343700E-8995-2840-99F0-F97B2E0EC31C}" dt="2025-09-04T15:24:06.147" v="681" actId="20577"/>
          <ac:spMkLst>
            <pc:docMk/>
            <pc:sldMk cId="857982104" sldId="270"/>
            <ac:spMk id="3" creationId="{461C4BA3-18BB-EA62-0586-F7BB49B1BFA2}"/>
          </ac:spMkLst>
        </pc:spChg>
      </pc:sldChg>
      <pc:sldChg chg="modSp add replId">
        <pc:chgData name="Ryan Daniels" userId="S::rkd43@cam.ac.uk::aaa4fbe9-f474-4140-b10b-5257398ac308" providerId="AD" clId="Web-{C343700E-8995-2840-99F0-F97B2E0EC31C}" dt="2025-09-04T15:27:20.853" v="785" actId="20577"/>
        <pc:sldMkLst>
          <pc:docMk/>
          <pc:sldMk cId="2631593469" sldId="271"/>
        </pc:sldMkLst>
        <pc:spChg chg="mod">
          <ac:chgData name="Ryan Daniels" userId="S::rkd43@cam.ac.uk::aaa4fbe9-f474-4140-b10b-5257398ac308" providerId="AD" clId="Web-{C343700E-8995-2840-99F0-F97B2E0EC31C}" dt="2025-09-04T15:27:20.853" v="785" actId="20577"/>
          <ac:spMkLst>
            <pc:docMk/>
            <pc:sldMk cId="2631593469" sldId="271"/>
            <ac:spMk id="3" creationId="{5B8F8407-92B1-F773-6229-53B817702EA9}"/>
          </ac:spMkLst>
        </pc:spChg>
      </pc:sldChg>
      <pc:sldChg chg="modSp add replId">
        <pc:chgData name="Ryan Daniels" userId="S::rkd43@cam.ac.uk::aaa4fbe9-f474-4140-b10b-5257398ac308" providerId="AD" clId="Web-{C343700E-8995-2840-99F0-F97B2E0EC31C}" dt="2025-09-04T15:32:41.084" v="844" actId="20577"/>
        <pc:sldMkLst>
          <pc:docMk/>
          <pc:sldMk cId="3219252767" sldId="272"/>
        </pc:sldMkLst>
        <pc:spChg chg="mod">
          <ac:chgData name="Ryan Daniels" userId="S::rkd43@cam.ac.uk::aaa4fbe9-f474-4140-b10b-5257398ac308" providerId="AD" clId="Web-{C343700E-8995-2840-99F0-F97B2E0EC31C}" dt="2025-09-04T15:32:41.084" v="844" actId="20577"/>
          <ac:spMkLst>
            <pc:docMk/>
            <pc:sldMk cId="3219252767" sldId="272"/>
            <ac:spMk id="3" creationId="{F81B244A-48E9-7AA5-396D-00FBF7A14278}"/>
          </ac:spMkLst>
        </pc:spChg>
      </pc:sldChg>
      <pc:sldChg chg="modSp new del">
        <pc:chgData name="Ryan Daniels" userId="S::rkd43@cam.ac.uk::aaa4fbe9-f474-4140-b10b-5257398ac308" providerId="AD" clId="Web-{C343700E-8995-2840-99F0-F97B2E0EC31C}" dt="2025-09-04T15:32:52.037" v="849"/>
        <pc:sldMkLst>
          <pc:docMk/>
          <pc:sldMk cId="1135387782" sldId="273"/>
        </pc:sldMkLst>
      </pc:sldChg>
    </pc:docChg>
  </pc:docChgLst>
  <pc:docChgLst>
    <pc:chgData name="Ryan Daniels" userId="S::rkd43@cam.ac.uk::aaa4fbe9-f474-4140-b10b-5257398ac308" providerId="AD" clId="Web-{622E64D3-61C8-5786-EFCC-6F2302F2C817}"/>
    <pc:docChg chg="modSld">
      <pc:chgData name="Ryan Daniels" userId="S::rkd43@cam.ac.uk::aaa4fbe9-f474-4140-b10b-5257398ac308" providerId="AD" clId="Web-{622E64D3-61C8-5786-EFCC-6F2302F2C817}" dt="2025-09-13T12:18:55.318" v="1" actId="1076"/>
      <pc:docMkLst>
        <pc:docMk/>
      </pc:docMkLst>
      <pc:sldChg chg="addSp modSp">
        <pc:chgData name="Ryan Daniels" userId="S::rkd43@cam.ac.uk::aaa4fbe9-f474-4140-b10b-5257398ac308" providerId="AD" clId="Web-{622E64D3-61C8-5786-EFCC-6F2302F2C817}" dt="2025-09-13T12:18:55.318" v="1" actId="1076"/>
        <pc:sldMkLst>
          <pc:docMk/>
          <pc:sldMk cId="109857222" sldId="256"/>
        </pc:sldMkLst>
        <pc:picChg chg="add mod">
          <ac:chgData name="Ryan Daniels" userId="S::rkd43@cam.ac.uk::aaa4fbe9-f474-4140-b10b-5257398ac308" providerId="AD" clId="Web-{622E64D3-61C8-5786-EFCC-6F2302F2C817}" dt="2025-09-13T12:18:55.318" v="1" actId="1076"/>
          <ac:picMkLst>
            <pc:docMk/>
            <pc:sldMk cId="109857222" sldId="256"/>
            <ac:picMk id="4" creationId="{9B11D030-1651-544D-2B8F-EAE75B543765}"/>
          </ac:picMkLst>
        </pc:picChg>
      </pc:sldChg>
    </pc:docChg>
  </pc:docChgLst>
  <pc:docChgLst>
    <pc:chgData name="Ryan Daniels" userId="S::rkd43@cam.ac.uk::aaa4fbe9-f474-4140-b10b-5257398ac308" providerId="AD" clId="Web-{362DE71C-4985-E7A8-94BA-32C03E821B8B}"/>
    <pc:docChg chg="addSld delSld modSld">
      <pc:chgData name="Ryan Daniels" userId="S::rkd43@cam.ac.uk::aaa4fbe9-f474-4140-b10b-5257398ac308" providerId="AD" clId="Web-{362DE71C-4985-E7A8-94BA-32C03E821B8B}" dt="2025-09-03T14:35:11.269" v="143" actId="20577"/>
      <pc:docMkLst>
        <pc:docMk/>
      </pc:docMkLst>
      <pc:sldChg chg="modSp">
        <pc:chgData name="Ryan Daniels" userId="S::rkd43@cam.ac.uk::aaa4fbe9-f474-4140-b10b-5257398ac308" providerId="AD" clId="Web-{362DE71C-4985-E7A8-94BA-32C03E821B8B}" dt="2025-09-03T14:19:14.323" v="19" actId="20577"/>
        <pc:sldMkLst>
          <pc:docMk/>
          <pc:sldMk cId="109857222" sldId="256"/>
        </pc:sldMkLst>
        <pc:spChg chg="mod">
          <ac:chgData name="Ryan Daniels" userId="S::rkd43@cam.ac.uk::aaa4fbe9-f474-4140-b10b-5257398ac308" providerId="AD" clId="Web-{362DE71C-4985-E7A8-94BA-32C03E821B8B}" dt="2025-09-03T14:19:14.323" v="19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new modNotes">
        <pc:chgData name="Ryan Daniels" userId="S::rkd43@cam.ac.uk::aaa4fbe9-f474-4140-b10b-5257398ac308" providerId="AD" clId="Web-{362DE71C-4985-E7A8-94BA-32C03E821B8B}" dt="2025-09-03T14:21:46.919" v="31"/>
        <pc:sldMkLst>
          <pc:docMk/>
          <pc:sldMk cId="2923491642" sldId="257"/>
        </pc:sldMkLst>
        <pc:spChg chg="mod">
          <ac:chgData name="Ryan Daniels" userId="S::rkd43@cam.ac.uk::aaa4fbe9-f474-4140-b10b-5257398ac308" providerId="AD" clId="Web-{362DE71C-4985-E7A8-94BA-32C03E821B8B}" dt="2025-09-03T14:20:31.433" v="24" actId="20577"/>
          <ac:spMkLst>
            <pc:docMk/>
            <pc:sldMk cId="2923491642" sldId="257"/>
            <ac:spMk id="2" creationId="{4A62F179-70F4-E54B-DA2A-E8D7B0575C5D}"/>
          </ac:spMkLst>
        </pc:spChg>
        <pc:picChg chg="add mod">
          <ac:chgData name="Ryan Daniels" userId="S::rkd43@cam.ac.uk::aaa4fbe9-f474-4140-b10b-5257398ac308" providerId="AD" clId="Web-{362DE71C-4985-E7A8-94BA-32C03E821B8B}" dt="2025-09-03T14:21:18.246" v="28" actId="1076"/>
          <ac:picMkLst>
            <pc:docMk/>
            <pc:sldMk cId="2923491642" sldId="257"/>
            <ac:picMk id="4" creationId="{C727CCE0-B5E8-BB6E-E50B-1D1DE876D549}"/>
          </ac:picMkLst>
        </pc:picChg>
      </pc:sldChg>
      <pc:sldChg chg="modSp new del">
        <pc:chgData name="Ryan Daniels" userId="S::rkd43@cam.ac.uk::aaa4fbe9-f474-4140-b10b-5257398ac308" providerId="AD" clId="Web-{362DE71C-4985-E7A8-94BA-32C03E821B8B}" dt="2025-09-03T14:22:18.763" v="39"/>
        <pc:sldMkLst>
          <pc:docMk/>
          <pc:sldMk cId="1363296707" sldId="258"/>
        </pc:sldMkLst>
      </pc:sldChg>
      <pc:sldChg chg="addSp delSp modSp new">
        <pc:chgData name="Ryan Daniels" userId="S::rkd43@cam.ac.uk::aaa4fbe9-f474-4140-b10b-5257398ac308" providerId="AD" clId="Web-{362DE71C-4985-E7A8-94BA-32C03E821B8B}" dt="2025-09-03T14:23:33.920" v="88" actId="20577"/>
        <pc:sldMkLst>
          <pc:docMk/>
          <pc:sldMk cId="1426398086" sldId="258"/>
        </pc:sldMkLst>
        <pc:spChg chg="mod">
          <ac:chgData name="Ryan Daniels" userId="S::rkd43@cam.ac.uk::aaa4fbe9-f474-4140-b10b-5257398ac308" providerId="AD" clId="Web-{362DE71C-4985-E7A8-94BA-32C03E821B8B}" dt="2025-09-03T14:23:33.920" v="88" actId="20577"/>
          <ac:spMkLst>
            <pc:docMk/>
            <pc:sldMk cId="1426398086" sldId="258"/>
            <ac:spMk id="3" creationId="{5B31C7B0-00EC-EEAE-4A35-0F8F362974E2}"/>
          </ac:spMkLst>
        </pc:spChg>
      </pc:sldChg>
      <pc:sldChg chg="modSp new">
        <pc:chgData name="Ryan Daniels" userId="S::rkd43@cam.ac.uk::aaa4fbe9-f474-4140-b10b-5257398ac308" providerId="AD" clId="Web-{362DE71C-4985-E7A8-94BA-32C03E821B8B}" dt="2025-09-03T14:35:11.269" v="143" actId="20577"/>
        <pc:sldMkLst>
          <pc:docMk/>
          <pc:sldMk cId="1545442392" sldId="259"/>
        </pc:sldMkLst>
        <pc:spChg chg="mod">
          <ac:chgData name="Ryan Daniels" userId="S::rkd43@cam.ac.uk::aaa4fbe9-f474-4140-b10b-5257398ac308" providerId="AD" clId="Web-{362DE71C-4985-E7A8-94BA-32C03E821B8B}" dt="2025-09-03T14:23:54.170" v="92" actId="20577"/>
          <ac:spMkLst>
            <pc:docMk/>
            <pc:sldMk cId="1545442392" sldId="259"/>
            <ac:spMk id="2" creationId="{83FA6ADA-DBCC-C77B-5CBC-51DD7242F0A2}"/>
          </ac:spMkLst>
        </pc:spChg>
        <pc:spChg chg="mod">
          <ac:chgData name="Ryan Daniels" userId="S::rkd43@cam.ac.uk::aaa4fbe9-f474-4140-b10b-5257398ac308" providerId="AD" clId="Web-{362DE71C-4985-E7A8-94BA-32C03E821B8B}" dt="2025-09-03T14:35:11.269" v="143" actId="20577"/>
          <ac:spMkLst>
            <pc:docMk/>
            <pc:sldMk cId="1545442392" sldId="259"/>
            <ac:spMk id="3" creationId="{99D107CC-2ED1-344E-4E26-97AB7A88C6CB}"/>
          </ac:spMkLst>
        </pc:spChg>
      </pc:sldChg>
    </pc:docChg>
  </pc:docChgLst>
  <pc:docChgLst>
    <pc:chgData name="Ryan Daniels" userId="S::rkd43@cam.ac.uk::aaa4fbe9-f474-4140-b10b-5257398ac308" providerId="AD" clId="Web-{359F04A2-D0D7-DCC1-B5C1-B42EF9E546CE}"/>
    <pc:docChg chg="addSld modSld">
      <pc:chgData name="Ryan Daniels" userId="S::rkd43@cam.ac.uk::aaa4fbe9-f474-4140-b10b-5257398ac308" providerId="AD" clId="Web-{359F04A2-D0D7-DCC1-B5C1-B42EF9E546CE}" dt="2025-09-04T08:04:56.777" v="72" actId="14100"/>
      <pc:docMkLst>
        <pc:docMk/>
      </pc:docMkLst>
      <pc:sldChg chg="modSp">
        <pc:chgData name="Ryan Daniels" userId="S::rkd43@cam.ac.uk::aaa4fbe9-f474-4140-b10b-5257398ac308" providerId="AD" clId="Web-{359F04A2-D0D7-DCC1-B5C1-B42EF9E546CE}" dt="2025-09-04T07:42:15.790" v="0" actId="20577"/>
        <pc:sldMkLst>
          <pc:docMk/>
          <pc:sldMk cId="109857222" sldId="256"/>
        </pc:sldMkLst>
        <pc:spChg chg="mod">
          <ac:chgData name="Ryan Daniels" userId="S::rkd43@cam.ac.uk::aaa4fbe9-f474-4140-b10b-5257398ac308" providerId="AD" clId="Web-{359F04A2-D0D7-DCC1-B5C1-B42EF9E546CE}" dt="2025-09-04T07:42:15.790" v="0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modSp addAnim">
        <pc:chgData name="Ryan Daniels" userId="S::rkd43@cam.ac.uk::aaa4fbe9-f474-4140-b10b-5257398ac308" providerId="AD" clId="Web-{359F04A2-D0D7-DCC1-B5C1-B42EF9E546CE}" dt="2025-09-04T07:44:01.040" v="45" actId="20577"/>
        <pc:sldMkLst>
          <pc:docMk/>
          <pc:sldMk cId="1545442392" sldId="259"/>
        </pc:sldMkLst>
        <pc:spChg chg="mod">
          <ac:chgData name="Ryan Daniels" userId="S::rkd43@cam.ac.uk::aaa4fbe9-f474-4140-b10b-5257398ac308" providerId="AD" clId="Web-{359F04A2-D0D7-DCC1-B5C1-B42EF9E546CE}" dt="2025-09-04T07:44:01.040" v="45" actId="20577"/>
          <ac:spMkLst>
            <pc:docMk/>
            <pc:sldMk cId="1545442392" sldId="259"/>
            <ac:spMk id="3" creationId="{99D107CC-2ED1-344E-4E26-97AB7A88C6CB}"/>
          </ac:spMkLst>
        </pc:spChg>
      </pc:sldChg>
      <pc:sldChg chg="addSp delSp modSp new">
        <pc:chgData name="Ryan Daniels" userId="S::rkd43@cam.ac.uk::aaa4fbe9-f474-4140-b10b-5257398ac308" providerId="AD" clId="Web-{359F04A2-D0D7-DCC1-B5C1-B42EF9E546CE}" dt="2025-09-04T07:57:06.447" v="68" actId="1076"/>
        <pc:sldMkLst>
          <pc:docMk/>
          <pc:sldMk cId="1812546729" sldId="260"/>
        </pc:sldMkLst>
        <pc:picChg chg="add mod">
          <ac:chgData name="Ryan Daniels" userId="S::rkd43@cam.ac.uk::aaa4fbe9-f474-4140-b10b-5257398ac308" providerId="AD" clId="Web-{359F04A2-D0D7-DCC1-B5C1-B42EF9E546CE}" dt="2025-09-04T07:56:45.275" v="66" actId="1076"/>
          <ac:picMkLst>
            <pc:docMk/>
            <pc:sldMk cId="1812546729" sldId="260"/>
            <ac:picMk id="8" creationId="{BE29F971-DC2F-528A-F770-DBD5568303BD}"/>
          </ac:picMkLst>
        </pc:picChg>
        <pc:picChg chg="add mod">
          <ac:chgData name="Ryan Daniels" userId="S::rkd43@cam.ac.uk::aaa4fbe9-f474-4140-b10b-5257398ac308" providerId="AD" clId="Web-{359F04A2-D0D7-DCC1-B5C1-B42EF9E546CE}" dt="2025-09-04T07:57:06.447" v="68" actId="1076"/>
          <ac:picMkLst>
            <pc:docMk/>
            <pc:sldMk cId="1812546729" sldId="260"/>
            <ac:picMk id="9" creationId="{041F554A-08F5-1391-A151-50E1C9534F4C}"/>
          </ac:picMkLst>
        </pc:picChg>
      </pc:sldChg>
      <pc:sldChg chg="addSp delSp modSp new">
        <pc:chgData name="Ryan Daniels" userId="S::rkd43@cam.ac.uk::aaa4fbe9-f474-4140-b10b-5257398ac308" providerId="AD" clId="Web-{359F04A2-D0D7-DCC1-B5C1-B42EF9E546CE}" dt="2025-09-04T08:04:56.777" v="72" actId="14100"/>
        <pc:sldMkLst>
          <pc:docMk/>
          <pc:sldMk cId="1850165915" sldId="261"/>
        </pc:sldMkLst>
      </pc:sldChg>
    </pc:docChg>
  </pc:docChgLst>
</pc:chgInfo>
</file>

<file path=ppt/media/image1.png>
</file>

<file path=ppt/media/image10.png>
</file>

<file path=ppt/media/image11.jpe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AF3AFC-D5DA-4E7D-AE6C-7200F48BDA6F}" type="datetimeFigureOut">
              <a:t>9/13/2025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81336A-4609-4672-A31B-074C4A1403D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8486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This is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81336A-4609-4672-A31B-074C4A1403DD}" type="slidenum"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902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E64FD-E208-F1C3-59EF-D1C6A28AF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D470F2-8517-F476-CADD-B1FE264064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1417E1-5FDC-6FA2-5B67-FA5BF3D428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This is you.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ED8510-6ECF-7DAE-1EE2-92448DF666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81336A-4609-4672-A31B-074C4A1403DD}" type="slidenum"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031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GB" dirty="0"/>
              <a:t>Interaction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GB" dirty="0"/>
              <a:t>How to talk to robots</a:t>
            </a:r>
          </a:p>
        </p:txBody>
      </p:sp>
      <p:pic>
        <p:nvPicPr>
          <p:cNvPr id="4" name="Picture 3" descr="A cartoon of a llama wearing a cape and mask&#10;&#10;AI-generated content may be incorrect.">
            <a:extLst>
              <a:ext uri="{FF2B5EF4-FFF2-40B4-BE49-F238E27FC236}">
                <a16:creationId xmlns:a16="http://schemas.microsoft.com/office/drawing/2014/main" id="{9B11D030-1651-544D-2B8F-EAE75B543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708" y="3602470"/>
            <a:ext cx="232410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FE0B0-DDEB-931F-2E51-034B959C7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0D023-B5B6-27DD-08BD-E61DA1AD0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state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5A75CE-E93D-70DB-60B8-DE4297CFC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688" y="1393825"/>
            <a:ext cx="982027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7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87CC-8D98-60CA-992C-D4EB05C83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 we manage session state?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C4BA3-18BB-EA62-0586-F7BB49B1B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GB" sz="2400" dirty="0">
                <a:latin typeface="Aptos"/>
                <a:ea typeface="Source Code Pro"/>
              </a:rPr>
              <a:t>LLMs have distinct input and output patterns...</a:t>
            </a:r>
            <a:endParaRPr lang="en-US" sz="2400" dirty="0">
              <a:latin typeface="Aptos"/>
            </a:endParaRPr>
          </a:p>
          <a:p>
            <a:pPr>
              <a:buNone/>
            </a:pPr>
            <a:endParaRPr lang="en-GB" sz="2200" dirty="0">
              <a:solidFill>
                <a:srgbClr val="666666"/>
              </a:solidFill>
              <a:latin typeface="Source Code Pro"/>
              <a:ea typeface="Source Code Pro"/>
            </a:endParaRPr>
          </a:p>
          <a:p>
            <a:pPr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‘system’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   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“You are an expert in baking.”</a:t>
            </a:r>
            <a:endParaRPr lang="en-GB" sz="2200" dirty="0"/>
          </a:p>
          <a:p>
            <a:pPr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‘user’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     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“Provide me a recipe for macarons.”</a:t>
            </a:r>
            <a:endParaRPr lang="en-GB" sz="2200" dirty="0"/>
          </a:p>
          <a:p>
            <a:pPr marL="0" indent="0"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‘assistant’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“Certainly! Here is a recipe for macarons …”</a:t>
            </a:r>
          </a:p>
          <a:p>
            <a:pPr marL="0" indent="0">
              <a:buNone/>
            </a:pPr>
            <a:endParaRPr lang="en-GB" sz="2200" dirty="0">
              <a:solidFill>
                <a:srgbClr val="9325A5"/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sz="2200" dirty="0">
                <a:latin typeface="Aptos"/>
                <a:ea typeface="Source Code Pro"/>
              </a:rPr>
              <a:t>Almost all LLMs follow this pattern...</a:t>
            </a:r>
          </a:p>
          <a:p>
            <a:pPr marL="0" indent="0">
              <a:buNone/>
            </a:pPr>
            <a:endParaRPr lang="en-GB" sz="2200" dirty="0">
              <a:latin typeface="Aptos"/>
              <a:ea typeface="Source Code Pro"/>
            </a:endParaRPr>
          </a:p>
          <a:p>
            <a:pPr marL="0" indent="0">
              <a:buNone/>
            </a:pPr>
            <a:r>
              <a:rPr lang="en-GB" sz="2200" dirty="0">
                <a:latin typeface="Aptos"/>
                <a:ea typeface="Source Code Pro"/>
              </a:rPr>
              <a:t>...break this pattern, and you'll soon see the model produce nonsense.</a:t>
            </a:r>
          </a:p>
        </p:txBody>
      </p:sp>
    </p:spTree>
    <p:extLst>
      <p:ext uri="{BB962C8B-B14F-4D97-AF65-F5344CB8AC3E}">
        <p14:creationId xmlns:p14="http://schemas.microsoft.com/office/powerpoint/2010/main" val="857982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B19E3-034D-F500-6020-38325B0C1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86DE-A696-26E9-8F73-BB433C158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 we manage session state?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F8407-92B1-F773-6229-53B817702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‘system’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   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“You are an expert in baking.”</a:t>
            </a:r>
            <a:endParaRPr lang="en-GB" sz="2200"/>
          </a:p>
          <a:p>
            <a:pPr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‘user’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     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“Provide me a recipe for macarons.”</a:t>
            </a:r>
            <a:endParaRPr lang="en-GB" sz="2200" dirty="0"/>
          </a:p>
          <a:p>
            <a:pPr marL="0" indent="0"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‘assistant’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“Certainly! Here is a recipe for macarons …”</a:t>
            </a:r>
          </a:p>
          <a:p>
            <a:pPr marL="0" indent="0"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‘user’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     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“Is this the only way to make them?”</a:t>
            </a:r>
            <a:endParaRPr lang="en-GB" dirty="0"/>
          </a:p>
          <a:p>
            <a:pPr marL="0" indent="0"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‘assistant’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“Actually no! There are two common ways to …”</a:t>
            </a:r>
            <a:endParaRPr lang="en-GB" dirty="0"/>
          </a:p>
          <a:p>
            <a:pPr marL="0" indent="0"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‘user’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     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“I think I'll try the Italian method first.”</a:t>
            </a:r>
            <a:endParaRPr lang="en-GB" dirty="0"/>
          </a:p>
          <a:p>
            <a:pPr marL="0" indent="0">
              <a:buNone/>
            </a:pPr>
            <a:r>
              <a:rPr lang="en-GB" sz="2200" dirty="0">
                <a:solidFill>
                  <a:srgbClr val="0B7743"/>
                </a:solidFill>
                <a:latin typeface="Source Code Pro"/>
                <a:ea typeface="Source Code Pro"/>
              </a:rPr>
              <a:t>‘assistant’</a:t>
            </a:r>
            <a:r>
              <a:rPr lang="en-GB" sz="2200" dirty="0">
                <a:solidFill>
                  <a:srgbClr val="666666"/>
                </a:solidFill>
                <a:latin typeface="Source Code Pro"/>
                <a:ea typeface="Source Code Pro"/>
              </a:rPr>
              <a:t> : </a:t>
            </a:r>
            <a:r>
              <a:rPr lang="en-GB" sz="2200" dirty="0">
                <a:solidFill>
                  <a:srgbClr val="9325A5"/>
                </a:solidFill>
                <a:latin typeface="Source Code Pro"/>
                <a:ea typeface="Source Code Pro"/>
              </a:rPr>
              <a:t>“What an insightful idea! Let's get started …”</a:t>
            </a:r>
            <a:endParaRPr lang="en-GB" dirty="0"/>
          </a:p>
          <a:p>
            <a:pPr marL="0" indent="0">
              <a:buNone/>
            </a:pPr>
            <a:endParaRPr lang="en-GB" sz="2200" dirty="0">
              <a:latin typeface="Aptos"/>
              <a:ea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631593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509EE-3E66-ECC6-710D-A5274B105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97E1-A814-DD8D-8E39-C4D1C9B5E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 we manage session state?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B244A-48E9-7AA5-396D-00FBF7A14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Code Pro"/>
                <a:ea typeface="Source Code Pro"/>
              </a:rPr>
              <a:t>session_state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Code Pro"/>
                <a:ea typeface="Source Code Pro"/>
              </a:rPr>
              <a:t> = [</a:t>
            </a:r>
          </a:p>
          <a:p>
            <a:pPr>
              <a:buNone/>
            </a:pPr>
            <a:r>
              <a:rPr lang="en-GB" sz="2000" dirty="0">
                <a:solidFill>
                  <a:srgbClr val="0B7743"/>
                </a:solidFill>
                <a:latin typeface="Source Code Pro"/>
                <a:ea typeface="Source Code Pro"/>
              </a:rPr>
              <a:t>    ‘system’</a:t>
            </a:r>
            <a:r>
              <a:rPr lang="en-GB" sz="2000" dirty="0">
                <a:solidFill>
                  <a:srgbClr val="666666"/>
                </a:solidFill>
                <a:latin typeface="Source Code Pro"/>
                <a:ea typeface="Source Code Pro"/>
              </a:rPr>
              <a:t>    : </a:t>
            </a:r>
            <a:r>
              <a:rPr lang="en-GB" sz="2000" dirty="0">
                <a:solidFill>
                  <a:srgbClr val="9325A5"/>
                </a:solidFill>
                <a:latin typeface="Source Code Pro"/>
                <a:ea typeface="Source Code Pro"/>
              </a:rPr>
              <a:t>“You are an expert in baking.”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Code Pro"/>
                <a:ea typeface="Source Code Pro"/>
              </a:rPr>
              <a:t>,</a:t>
            </a:r>
            <a:endParaRPr lang="en-GB" sz="20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buNone/>
            </a:pPr>
            <a:r>
              <a:rPr lang="en-GB" sz="2000" dirty="0">
                <a:solidFill>
                  <a:srgbClr val="0B7743"/>
                </a:solidFill>
                <a:latin typeface="Source Code Pro"/>
                <a:ea typeface="Source Code Pro"/>
              </a:rPr>
              <a:t>    ‘user’</a:t>
            </a:r>
            <a:r>
              <a:rPr lang="en-GB" sz="2000" dirty="0">
                <a:solidFill>
                  <a:srgbClr val="666666"/>
                </a:solidFill>
                <a:latin typeface="Source Code Pro"/>
                <a:ea typeface="Source Code Pro"/>
              </a:rPr>
              <a:t>      : </a:t>
            </a:r>
            <a:r>
              <a:rPr lang="en-GB" sz="2000" dirty="0">
                <a:solidFill>
                  <a:srgbClr val="9325A5"/>
                </a:solidFill>
                <a:latin typeface="Source Code Pro"/>
                <a:ea typeface="Source Code Pro"/>
              </a:rPr>
              <a:t>“Provide me a recipe for macarons.”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Code Pro"/>
                <a:ea typeface="Source Code Pro"/>
              </a:rPr>
              <a:t>,</a:t>
            </a:r>
            <a:endParaRPr lang="en-GB" sz="20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0B7743"/>
                </a:solidFill>
                <a:latin typeface="Source Code Pro"/>
                <a:ea typeface="Source Code Pro"/>
              </a:rPr>
              <a:t>    ‘assistant’</a:t>
            </a:r>
            <a:r>
              <a:rPr lang="en-GB" sz="2000" dirty="0">
                <a:solidFill>
                  <a:srgbClr val="666666"/>
                </a:solidFill>
                <a:latin typeface="Source Code Pro"/>
                <a:ea typeface="Source Code Pro"/>
              </a:rPr>
              <a:t> : </a:t>
            </a:r>
            <a:r>
              <a:rPr lang="en-GB" sz="2000" dirty="0">
                <a:solidFill>
                  <a:srgbClr val="9325A5"/>
                </a:solidFill>
                <a:latin typeface="Source Code Pro"/>
                <a:ea typeface="Source Code Pro"/>
              </a:rPr>
              <a:t>“Certainly! Here is a recipe for macarons …”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Code Pro"/>
                <a:ea typeface="Source Code Pro"/>
              </a:rPr>
              <a:t>,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0B7743"/>
                </a:solidFill>
                <a:latin typeface="Source Code Pro"/>
                <a:ea typeface="Source Code Pro"/>
              </a:rPr>
              <a:t>    ‘user’</a:t>
            </a:r>
            <a:r>
              <a:rPr lang="en-GB" sz="2000" dirty="0">
                <a:solidFill>
                  <a:srgbClr val="666666"/>
                </a:solidFill>
                <a:latin typeface="Source Code Pro"/>
                <a:ea typeface="Source Code Pro"/>
              </a:rPr>
              <a:t>      : </a:t>
            </a:r>
            <a:r>
              <a:rPr lang="en-GB" sz="2000" dirty="0">
                <a:solidFill>
                  <a:srgbClr val="9325A5"/>
                </a:solidFill>
                <a:latin typeface="Source Code Pro"/>
                <a:ea typeface="Source Code Pro"/>
              </a:rPr>
              <a:t>“Is this the only way to make them?”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Code Pro"/>
                <a:ea typeface="Source Code Pro"/>
              </a:rPr>
              <a:t>,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0B7743"/>
                </a:solidFill>
                <a:latin typeface="Source Code Pro"/>
                <a:ea typeface="Source Code Pro"/>
              </a:rPr>
              <a:t>    ‘assistant’</a:t>
            </a:r>
            <a:r>
              <a:rPr lang="en-GB" sz="2000" dirty="0">
                <a:solidFill>
                  <a:srgbClr val="666666"/>
                </a:solidFill>
                <a:latin typeface="Source Code Pro"/>
                <a:ea typeface="Source Code Pro"/>
              </a:rPr>
              <a:t> : </a:t>
            </a:r>
            <a:r>
              <a:rPr lang="en-GB" sz="2000" dirty="0">
                <a:solidFill>
                  <a:srgbClr val="9325A5"/>
                </a:solidFill>
                <a:latin typeface="Source Code Pro"/>
                <a:ea typeface="Source Code Pro"/>
              </a:rPr>
              <a:t>“Actually no! There are two common ways to …”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Code Pro"/>
                <a:ea typeface="Source Code Pro"/>
              </a:rPr>
              <a:t>,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  <a:latin typeface="Aptos" panose="020B0004020202020204"/>
              <a:ea typeface="Source Code Pro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0B7743"/>
                </a:solidFill>
                <a:latin typeface="Source Code Pro"/>
                <a:ea typeface="Source Code Pro"/>
              </a:rPr>
              <a:t>    ‘user’</a:t>
            </a:r>
            <a:r>
              <a:rPr lang="en-GB" sz="2000" dirty="0">
                <a:solidFill>
                  <a:srgbClr val="666666"/>
                </a:solidFill>
                <a:latin typeface="Source Code Pro"/>
                <a:ea typeface="Source Code Pro"/>
              </a:rPr>
              <a:t>      : </a:t>
            </a:r>
            <a:r>
              <a:rPr lang="en-GB" sz="2000" dirty="0">
                <a:solidFill>
                  <a:srgbClr val="9325A5"/>
                </a:solidFill>
                <a:latin typeface="Source Code Pro"/>
                <a:ea typeface="Source Code Pro"/>
              </a:rPr>
              <a:t>“I think I'll try the Italian method first.”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Code Pro"/>
                <a:ea typeface="Source Code Pro"/>
              </a:rPr>
              <a:t>,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0B7743"/>
                </a:solidFill>
                <a:latin typeface="Source Code Pro"/>
                <a:ea typeface="Source Code Pro"/>
              </a:rPr>
              <a:t>    ‘assistant’</a:t>
            </a:r>
            <a:r>
              <a:rPr lang="en-GB" sz="2000" dirty="0">
                <a:solidFill>
                  <a:srgbClr val="666666"/>
                </a:solidFill>
                <a:latin typeface="Source Code Pro"/>
                <a:ea typeface="Source Code Pro"/>
              </a:rPr>
              <a:t> : </a:t>
            </a:r>
            <a:r>
              <a:rPr lang="en-GB" sz="2000" dirty="0">
                <a:solidFill>
                  <a:srgbClr val="9325A5"/>
                </a:solidFill>
                <a:latin typeface="Source Code Pro"/>
                <a:ea typeface="Source Code Pro"/>
              </a:rPr>
              <a:t>“What an insightful idea! Let's get started …”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Code Pro"/>
                <a:ea typeface="Source Code Pro"/>
              </a:rPr>
              <a:t>,</a:t>
            </a:r>
            <a:endParaRPr lang="en-GB" sz="20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Source Code Pro"/>
              </a:rPr>
              <a:t>             …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Source Code Pro"/>
              </a:rPr>
              <a:t>]</a:t>
            </a:r>
          </a:p>
          <a:p>
            <a:pPr marL="0" indent="0">
              <a:buNone/>
            </a:pPr>
            <a:endParaRPr lang="en-GB" sz="2200" dirty="0">
              <a:latin typeface="Aptos"/>
              <a:ea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21925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needle in a haystack&#10;&#10;AI-generated content may be incorrect.">
            <a:extLst>
              <a:ext uri="{FF2B5EF4-FFF2-40B4-BE49-F238E27FC236}">
                <a16:creationId xmlns:a16="http://schemas.microsoft.com/office/drawing/2014/main" id="{3C392944-B2A1-5078-9855-75C84A495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33350"/>
            <a:ext cx="118110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52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/LocalLLaMA - NoLiMa: Long-Context Evaluation Beyond Literal Matching - Finally a good benchmark that shows just how bad LLM performance is at long context. Massive drop at just 32k context for all models.">
            <a:extLst>
              <a:ext uri="{FF2B5EF4-FFF2-40B4-BE49-F238E27FC236}">
                <a16:creationId xmlns:a16="http://schemas.microsoft.com/office/drawing/2014/main" id="{DDEBD7AF-8240-B39D-B623-FD0A8EA1E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339" y="3718"/>
            <a:ext cx="6499319" cy="6858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DDF3CE-1B4A-A5AA-798B-3CBF633D0BFD}"/>
              </a:ext>
            </a:extLst>
          </p:cNvPr>
          <p:cNvSpPr txBox="1"/>
          <p:nvPr/>
        </p:nvSpPr>
        <p:spPr>
          <a:xfrm>
            <a:off x="207380" y="6355913"/>
            <a:ext cx="233681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1200" dirty="0">
                <a:ea typeface="+mn-lt"/>
                <a:cs typeface="+mn-lt"/>
              </a:rPr>
              <a:t>https://arxiv.org/abs/2502.05167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97258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2F179-70F4-E54B-DA2A-E8D7B0575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Before we begin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7CCE0-B5E8-BB6E-E50B-1D1DE876D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688" y="1393825"/>
            <a:ext cx="982027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491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1C7B0-00EC-EEAE-4A35-0F8F36297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endParaRPr lang="en-GB" i="1" dirty="0"/>
          </a:p>
          <a:p>
            <a:pPr marL="0" indent="0" algn="ctr">
              <a:buNone/>
            </a:pPr>
            <a:r>
              <a:rPr lang="en-GB" i="1" dirty="0"/>
              <a:t>How do we, as mere humans, who can only type in plain text, interact with these models?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426398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A6ADA-DBCC-C77B-5CBC-51DD7242F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OpenAI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107CC-2ED1-344E-4E26-97AB7A88C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b="1" dirty="0"/>
              <a:t>What is an API?</a:t>
            </a:r>
            <a:endParaRPr lang="en-US" b="1"/>
          </a:p>
          <a:p>
            <a:pPr marL="0" indent="0">
              <a:buNone/>
            </a:pPr>
            <a:r>
              <a:rPr lang="en-GB" i="1" dirty="0"/>
              <a:t>It is a way of defining how you interact with a piece of software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What is the </a:t>
            </a:r>
            <a:r>
              <a:rPr lang="en-GB" b="1" err="1"/>
              <a:t>OpenAPI</a:t>
            </a:r>
            <a:r>
              <a:rPr lang="en-GB" b="1" dirty="0"/>
              <a:t>?</a:t>
            </a:r>
          </a:p>
          <a:p>
            <a:pPr marL="0" indent="0">
              <a:buNone/>
            </a:pPr>
            <a:r>
              <a:rPr lang="en-GB" i="1" dirty="0"/>
              <a:t>It is just a specific type of API!</a:t>
            </a:r>
          </a:p>
          <a:p>
            <a:pPr marL="0" indent="0">
              <a:buNone/>
            </a:pPr>
            <a:endParaRPr lang="en-GB" i="1" dirty="0"/>
          </a:p>
          <a:p>
            <a:pPr marL="0" indent="0" algn="ctr">
              <a:buNone/>
            </a:pPr>
            <a:r>
              <a:rPr lang="en-GB" i="1" dirty="0"/>
              <a:t>Think about what happens when you order food at a restaurant...</a:t>
            </a:r>
          </a:p>
        </p:txBody>
      </p:sp>
    </p:spTree>
    <p:extLst>
      <p:ext uri="{BB962C8B-B14F-4D97-AF65-F5344CB8AC3E}">
        <p14:creationId xmlns:p14="http://schemas.microsoft.com/office/powerpoint/2010/main" val="154544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E29F971-DC2F-528A-F770-DBD556830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319" y="0"/>
            <a:ext cx="4733534" cy="6858000"/>
          </a:xfrm>
          <a:prstGeom prst="rect">
            <a:avLst/>
          </a:prstGeom>
        </p:spPr>
      </p:pic>
      <p:pic>
        <p:nvPicPr>
          <p:cNvPr id="9" name="Picture 8" descr="A menu of a cocktail&#10;&#10;AI-generated content may be incorrect.">
            <a:extLst>
              <a:ext uri="{FF2B5EF4-FFF2-40B4-BE49-F238E27FC236}">
                <a16:creationId xmlns:a16="http://schemas.microsoft.com/office/drawing/2014/main" id="{041F554A-08F5-1391-A151-50E1C9534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808" y="0"/>
            <a:ext cx="4733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46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169DD87-3EBE-44CA-9654-8AE0466B2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 descr="Cartoon of a waiter and a person sitting at a table&#10;&#10;AI-generated content may be incorrect.">
            <a:extLst>
              <a:ext uri="{FF2B5EF4-FFF2-40B4-BE49-F238E27FC236}">
                <a16:creationId xmlns:a16="http://schemas.microsoft.com/office/drawing/2014/main" id="{8DE2DE79-86E9-E887-A249-696C24307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197" y="369453"/>
            <a:ext cx="4498880" cy="3040305"/>
          </a:xfrm>
          <a:prstGeom prst="rect">
            <a:avLst/>
          </a:prstGeom>
        </p:spPr>
      </p:pic>
      <p:pic>
        <p:nvPicPr>
          <p:cNvPr id="10" name="Picture 9" descr="Cartoon of a chef talking to a person&#10;&#10;AI-generated content may be incorrect.">
            <a:extLst>
              <a:ext uri="{FF2B5EF4-FFF2-40B4-BE49-F238E27FC236}">
                <a16:creationId xmlns:a16="http://schemas.microsoft.com/office/drawing/2014/main" id="{1A66DE09-5AD0-1C8D-92F9-4D4671E1C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227" y="354061"/>
            <a:ext cx="4591244" cy="3055698"/>
          </a:xfrm>
          <a:prstGeom prst="rect">
            <a:avLst/>
          </a:prstGeom>
        </p:spPr>
      </p:pic>
      <p:pic>
        <p:nvPicPr>
          <p:cNvPr id="13" name="Picture 12" descr="Cartoon chef cooking on a stove&#10;&#10;AI-generated content may be incorrect.">
            <a:extLst>
              <a:ext uri="{FF2B5EF4-FFF2-40B4-BE49-F238E27FC236}">
                <a16:creationId xmlns:a16="http://schemas.microsoft.com/office/drawing/2014/main" id="{F244B821-CC76-8B32-1A77-D410225168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0500" y="3640666"/>
            <a:ext cx="4506578" cy="3032608"/>
          </a:xfrm>
          <a:prstGeom prst="rect">
            <a:avLst/>
          </a:prstGeom>
        </p:spPr>
      </p:pic>
      <p:pic>
        <p:nvPicPr>
          <p:cNvPr id="14" name="Picture 13" descr="Cartoon of a person serving a steak and fries&#10;&#10;AI-generated content may be incorrect.">
            <a:extLst>
              <a:ext uri="{FF2B5EF4-FFF2-40B4-BE49-F238E27FC236}">
                <a16:creationId xmlns:a16="http://schemas.microsoft.com/office/drawing/2014/main" id="{6BE027CE-D10F-6DED-43EA-2964F1410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7227" y="3640666"/>
            <a:ext cx="4591243" cy="306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51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enerated image">
            <a:extLst>
              <a:ext uri="{FF2B5EF4-FFF2-40B4-BE49-F238E27FC236}">
                <a16:creationId xmlns:a16="http://schemas.microsoft.com/office/drawing/2014/main" id="{F7368DD8-B266-F042-9A82-977B39C65A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4182" y="3085143"/>
            <a:ext cx="1967228" cy="2963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D89159-517F-AF58-89A0-2B878C75F87D}"/>
              </a:ext>
            </a:extLst>
          </p:cNvPr>
          <p:cNvSpPr txBox="1"/>
          <p:nvPr/>
        </p:nvSpPr>
        <p:spPr>
          <a:xfrm>
            <a:off x="163437" y="1099846"/>
            <a:ext cx="3545192" cy="9464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i="1" dirty="0"/>
              <a:t>"Give me a recipe for apple pie."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FEF502-BB4C-EA01-C70E-15378EF095BD}"/>
              </a:ext>
            </a:extLst>
          </p:cNvPr>
          <p:cNvSpPr txBox="1"/>
          <p:nvPr/>
        </p:nvSpPr>
        <p:spPr>
          <a:xfrm>
            <a:off x="5648036" y="775855"/>
            <a:ext cx="635905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&lt;|</a:t>
            </a:r>
            <a:r>
              <a:rPr lang="en-US" dirty="0" err="1">
                <a:solidFill>
                  <a:srgbClr val="666666"/>
                </a:solidFill>
                <a:latin typeface="Source Code Pro"/>
                <a:ea typeface="Source Code Pro"/>
              </a:rPr>
              <a:t>begin_of_text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|&gt;&lt;|</a:t>
            </a:r>
            <a:r>
              <a:rPr lang="en-US" dirty="0" err="1">
                <a:solidFill>
                  <a:srgbClr val="666666"/>
                </a:solidFill>
                <a:latin typeface="Source Code Pro"/>
                <a:ea typeface="Source Code Pro"/>
              </a:rPr>
              <a:t>start_header_id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|&gt;</a:t>
            </a:r>
            <a:r>
              <a:rPr lang="en-US" dirty="0">
                <a:solidFill>
                  <a:srgbClr val="0B7743"/>
                </a:solidFill>
                <a:latin typeface="Source Code Pro"/>
                <a:ea typeface="Source Code Pro"/>
              </a:rPr>
              <a:t>system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&lt;|</a:t>
            </a:r>
            <a:r>
              <a:rPr lang="en-US" dirty="0" err="1">
                <a:solidFill>
                  <a:srgbClr val="666666"/>
                </a:solidFill>
                <a:latin typeface="Source Code Pro"/>
                <a:ea typeface="Source Code Pro"/>
              </a:rPr>
              <a:t>end_header_id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|&gt;</a:t>
            </a:r>
            <a:br>
              <a:rPr lang="en-US" dirty="0"/>
            </a:br>
            <a:r>
              <a:rPr lang="en-US" dirty="0">
                <a:solidFill>
                  <a:srgbClr val="9325A5"/>
                </a:solidFill>
                <a:latin typeface="Source Code Pro"/>
                <a:ea typeface="Source Code Pro"/>
              </a:rPr>
              <a:t>You are a helpful assistant.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&lt;|</a:t>
            </a:r>
            <a:r>
              <a:rPr lang="en-US" dirty="0" err="1">
                <a:solidFill>
                  <a:srgbClr val="666666"/>
                </a:solidFill>
                <a:latin typeface="Source Code Pro"/>
                <a:ea typeface="Source Code Pro"/>
              </a:rPr>
              <a:t>eot_id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|&gt;&lt;|</a:t>
            </a:r>
            <a:r>
              <a:rPr lang="en-US" dirty="0" err="1">
                <a:solidFill>
                  <a:srgbClr val="666666"/>
                </a:solidFill>
                <a:latin typeface="Source Code Pro"/>
                <a:ea typeface="Source Code Pro"/>
              </a:rPr>
              <a:t>start_header_id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|&gt;</a:t>
            </a:r>
            <a:r>
              <a:rPr lang="en-US" dirty="0">
                <a:solidFill>
                  <a:srgbClr val="0B7743"/>
                </a:solidFill>
                <a:latin typeface="Source Code Pro"/>
                <a:ea typeface="Source Code Pro"/>
              </a:rPr>
              <a:t>user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&lt;|</a:t>
            </a:r>
            <a:r>
              <a:rPr lang="en-US" dirty="0" err="1">
                <a:solidFill>
                  <a:srgbClr val="666666"/>
                </a:solidFill>
                <a:latin typeface="Source Code Pro"/>
                <a:ea typeface="Source Code Pro"/>
              </a:rPr>
              <a:t>end_header_id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|&gt;</a:t>
            </a:r>
            <a:br>
              <a:rPr lang="en-US" dirty="0"/>
            </a:br>
            <a:r>
              <a:rPr lang="en-US" dirty="0">
                <a:solidFill>
                  <a:srgbClr val="9325A5"/>
                </a:solidFill>
                <a:latin typeface="Source Code Pro"/>
                <a:ea typeface="Source Code Pro"/>
              </a:rPr>
              <a:t>Give me a recipe for apple pie.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&lt;|</a:t>
            </a:r>
            <a:r>
              <a:rPr lang="en-US" dirty="0" err="1">
                <a:solidFill>
                  <a:srgbClr val="666666"/>
                </a:solidFill>
                <a:latin typeface="Source Code Pro"/>
                <a:ea typeface="Source Code Pro"/>
              </a:rPr>
              <a:t>eot_id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|&gt;&lt;|</a:t>
            </a:r>
            <a:r>
              <a:rPr lang="en-US" dirty="0" err="1">
                <a:solidFill>
                  <a:srgbClr val="666666"/>
                </a:solidFill>
                <a:latin typeface="Source Code Pro"/>
                <a:ea typeface="Source Code Pro"/>
              </a:rPr>
              <a:t>start_header_id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|&gt;</a:t>
            </a:r>
            <a:r>
              <a:rPr lang="en-US" dirty="0">
                <a:solidFill>
                  <a:srgbClr val="0B7743"/>
                </a:solidFill>
                <a:latin typeface="Source Code Pro"/>
                <a:ea typeface="Source Code Pro"/>
              </a:rPr>
              <a:t>assistant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&lt;|</a:t>
            </a:r>
            <a:r>
              <a:rPr lang="en-US" dirty="0" err="1">
                <a:solidFill>
                  <a:srgbClr val="666666"/>
                </a:solidFill>
                <a:latin typeface="Source Code Pro"/>
                <a:ea typeface="Source Code Pro"/>
              </a:rPr>
              <a:t>end_header_id</a:t>
            </a:r>
            <a:r>
              <a:rPr lang="en-US" dirty="0">
                <a:solidFill>
                  <a:srgbClr val="666666"/>
                </a:solidFill>
                <a:latin typeface="Source Code Pro"/>
                <a:ea typeface="Source Code Pro"/>
              </a:rPr>
              <a:t>|&gt;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2EEE7A-E805-CE4A-9F15-CE1CB2124B02}"/>
              </a:ext>
            </a:extLst>
          </p:cNvPr>
          <p:cNvSpPr txBox="1"/>
          <p:nvPr/>
        </p:nvSpPr>
        <p:spPr>
          <a:xfrm>
            <a:off x="5649577" y="4125575"/>
            <a:ext cx="631921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latin typeface="Source Code Pro"/>
                <a:ea typeface="Source Code Pro"/>
              </a:rPr>
              <a:t>[101, </a:t>
            </a:r>
            <a:endParaRPr lang="en-US" dirty="0">
              <a:latin typeface="Aptos" panose="020B0004020202020204"/>
              <a:ea typeface="Source Code Pro"/>
            </a:endParaRPr>
          </a:p>
          <a:p>
            <a:r>
              <a:rPr lang="en-GB" dirty="0">
                <a:latin typeface="Source Code Pro"/>
                <a:ea typeface="Source Code Pro"/>
              </a:rPr>
              <a:t>102, 5921, 103,</a:t>
            </a:r>
            <a:endParaRPr lang="en-US" dirty="0">
              <a:latin typeface="Aptos" panose="020B0004020202020204"/>
              <a:ea typeface="Source Code Pro"/>
            </a:endParaRPr>
          </a:p>
          <a:p>
            <a:r>
              <a:rPr lang="en-GB" dirty="0">
                <a:latin typeface="Source Code Pro"/>
                <a:ea typeface="Source Code Pro"/>
              </a:rPr>
              <a:t>84011, 97432, 34587, 123, 712, 104,</a:t>
            </a:r>
            <a:endParaRPr lang="en-US" dirty="0">
              <a:latin typeface="Aptos" panose="020B0004020202020204"/>
              <a:ea typeface="Source Code Pro"/>
            </a:endParaRPr>
          </a:p>
          <a:p>
            <a:r>
              <a:rPr lang="en-GB" dirty="0">
                <a:latin typeface="Source Code Pro"/>
                <a:ea typeface="Source Code Pro"/>
              </a:rPr>
              <a:t>102, 1246, 103,</a:t>
            </a:r>
            <a:endParaRPr lang="en-US" dirty="0">
              <a:latin typeface="Aptos" panose="020B0004020202020204"/>
              <a:ea typeface="Source Code Pro"/>
            </a:endParaRPr>
          </a:p>
          <a:p>
            <a:r>
              <a:rPr lang="en-GB" dirty="0">
                <a:latin typeface="Source Code Pro"/>
                <a:ea typeface="Source Code Pro"/>
              </a:rPr>
              <a:t>1487, 34578, 8891, 67, 86, 12413, 1775, </a:t>
            </a:r>
            <a:r>
              <a:rPr lang="en-GB">
                <a:latin typeface="Source Code Pro"/>
                <a:ea typeface="Source Code Pro"/>
              </a:rPr>
              <a:t>104,</a:t>
            </a:r>
            <a:endParaRPr lang="en-US" dirty="0">
              <a:latin typeface="Aptos" panose="020B0004020202020204"/>
              <a:ea typeface="Source Code Pro"/>
            </a:endParaRPr>
          </a:p>
          <a:p>
            <a:r>
              <a:rPr lang="en-GB" dirty="0">
                <a:latin typeface="Source Code Pro"/>
                <a:ea typeface="Source Code Pro"/>
              </a:rPr>
              <a:t>102, 1346, 103]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4EBC0B9-7EDD-24A5-86CD-2C5B10B08E75}"/>
              </a:ext>
            </a:extLst>
          </p:cNvPr>
          <p:cNvSpPr/>
          <p:nvPr/>
        </p:nvSpPr>
        <p:spPr>
          <a:xfrm>
            <a:off x="4017817" y="1293091"/>
            <a:ext cx="1431635" cy="59266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613D18-C17A-9982-47B9-D07B1BF44A2B}"/>
              </a:ext>
            </a:extLst>
          </p:cNvPr>
          <p:cNvSpPr txBox="1"/>
          <p:nvPr/>
        </p:nvSpPr>
        <p:spPr>
          <a:xfrm>
            <a:off x="3910059" y="454121"/>
            <a:ext cx="141624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b="1" dirty="0">
                <a:solidFill>
                  <a:srgbClr val="7030A0"/>
                </a:solidFill>
              </a:rPr>
              <a:t>chat template</a:t>
            </a:r>
            <a:endParaRPr lang="en-US" b="1">
              <a:solidFill>
                <a:srgbClr val="7030A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491C6C-AF64-543F-2A7C-A6E4C49E4918}"/>
              </a:ext>
            </a:extLst>
          </p:cNvPr>
          <p:cNvSpPr txBox="1"/>
          <p:nvPr/>
        </p:nvSpPr>
        <p:spPr>
          <a:xfrm>
            <a:off x="9105513" y="3426663"/>
            <a:ext cx="14162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b="1" dirty="0">
                <a:solidFill>
                  <a:srgbClr val="7030A0"/>
                </a:solidFill>
              </a:rPr>
              <a:t>tokenizer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AC11ADF-B888-E40F-DC18-9DA3B32D08E7}"/>
              </a:ext>
            </a:extLst>
          </p:cNvPr>
          <p:cNvSpPr/>
          <p:nvPr/>
        </p:nvSpPr>
        <p:spPr>
          <a:xfrm rot="5400000">
            <a:off x="8090407" y="3396218"/>
            <a:ext cx="1431635" cy="59266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35BAC35-E36A-FD2D-D732-FDC0D7019A50}"/>
              </a:ext>
            </a:extLst>
          </p:cNvPr>
          <p:cNvSpPr/>
          <p:nvPr/>
        </p:nvSpPr>
        <p:spPr>
          <a:xfrm rot="10800000">
            <a:off x="4017817" y="4410363"/>
            <a:ext cx="1431635" cy="59266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DBB98E-2C85-1895-9B36-57F6D4DD73EC}"/>
              </a:ext>
            </a:extLst>
          </p:cNvPr>
          <p:cNvSpPr txBox="1"/>
          <p:nvPr/>
        </p:nvSpPr>
        <p:spPr>
          <a:xfrm>
            <a:off x="461815" y="3271212"/>
            <a:ext cx="147781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b="1" dirty="0">
                <a:solidFill>
                  <a:srgbClr val="7030A0"/>
                </a:solidFill>
              </a:rPr>
              <a:t>Generate until we see special end token</a:t>
            </a:r>
            <a:endParaRPr lang="en-US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AD616D3-50DE-12EC-0121-855D3D9C7282}"/>
              </a:ext>
            </a:extLst>
          </p:cNvPr>
          <p:cNvSpPr/>
          <p:nvPr/>
        </p:nvSpPr>
        <p:spPr>
          <a:xfrm rot="10800000">
            <a:off x="392543" y="4410363"/>
            <a:ext cx="1431635" cy="59266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0568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  <p:bldP spid="12" grpId="0"/>
      <p:bldP spid="13" grpId="0"/>
      <p:bldP spid="14" grpId="0" animBg="1"/>
      <p:bldP spid="15" grpId="0" animBg="1"/>
      <p:bldP spid="16" grpId="0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48E60-DB07-94AD-6A8D-ED8A668D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OpenAI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E47AC-46FF-CE15-98AE-E37CC9993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The OpenAI API makes it very convenient to "communicate" with LLMs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You can basically wrap any generative LLM in the OpenAI API...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8B5D5-7141-D5F4-694A-00C1E0272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849" y="4221479"/>
            <a:ext cx="4818303" cy="138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15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821EE-BD45-B9C8-9438-EB6ABB639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Session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8B19-655C-E98C-5FD4-59D8BA75D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b="1" i="1" dirty="0"/>
              <a:t>LLMs, as a fundamental unit, are stateless...</a:t>
            </a:r>
          </a:p>
          <a:p>
            <a:pPr marL="0" indent="0" algn="ctr">
              <a:buNone/>
            </a:pPr>
            <a:endParaRPr lang="en-GB" b="1" i="1" dirty="0"/>
          </a:p>
          <a:p>
            <a:pPr marL="0" indent="0" algn="ctr">
              <a:buNone/>
            </a:pPr>
            <a:r>
              <a:rPr lang="en-GB" i="1" dirty="0"/>
              <a:t>...so a software engineer has to "manage" a conversation</a:t>
            </a:r>
          </a:p>
        </p:txBody>
      </p:sp>
    </p:spTree>
    <p:extLst>
      <p:ext uri="{BB962C8B-B14F-4D97-AF65-F5344CB8AC3E}">
        <p14:creationId xmlns:p14="http://schemas.microsoft.com/office/powerpoint/2010/main" val="142676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Interaction</vt:lpstr>
      <vt:lpstr>Before we begin</vt:lpstr>
      <vt:lpstr>PowerPoint Presentation</vt:lpstr>
      <vt:lpstr>The OpenAI API</vt:lpstr>
      <vt:lpstr>PowerPoint Presentation</vt:lpstr>
      <vt:lpstr>PowerPoint Presentation</vt:lpstr>
      <vt:lpstr>PowerPoint Presentation</vt:lpstr>
      <vt:lpstr>The OpenAI API</vt:lpstr>
      <vt:lpstr>Session state</vt:lpstr>
      <vt:lpstr>Session state</vt:lpstr>
      <vt:lpstr>How do we manage session state?</vt:lpstr>
      <vt:lpstr>How do we manage session state?</vt:lpstr>
      <vt:lpstr>How do we manage session state?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358</cp:revision>
  <dcterms:created xsi:type="dcterms:W3CDTF">2025-07-29T08:46:07Z</dcterms:created>
  <dcterms:modified xsi:type="dcterms:W3CDTF">2025-09-13T12:19:00Z</dcterms:modified>
</cp:coreProperties>
</file>

<file path=docProps/thumbnail.jpeg>
</file>